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66" r:id="rId2"/>
    <p:sldId id="280" r:id="rId3"/>
    <p:sldId id="298" r:id="rId4"/>
    <p:sldId id="510" r:id="rId5"/>
    <p:sldId id="511" r:id="rId6"/>
    <p:sldId id="512" r:id="rId7"/>
    <p:sldId id="513" r:id="rId8"/>
    <p:sldId id="514" r:id="rId9"/>
    <p:sldId id="515" r:id="rId10"/>
    <p:sldId id="516" r:id="rId11"/>
    <p:sldId id="517" r:id="rId12"/>
    <p:sldId id="518" r:id="rId13"/>
    <p:sldId id="519" r:id="rId14"/>
    <p:sldId id="520" r:id="rId15"/>
    <p:sldId id="521" r:id="rId16"/>
    <p:sldId id="522" r:id="rId17"/>
    <p:sldId id="523" r:id="rId18"/>
    <p:sldId id="524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26">
          <p15:clr>
            <a:srgbClr val="A4A3A4"/>
          </p15:clr>
        </p15:guide>
        <p15:guide id="2" orient="horz" pos="217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C6ED"/>
    <a:srgbClr val="008EDC"/>
    <a:srgbClr val="3A92CA"/>
    <a:srgbClr val="D30F64"/>
    <a:srgbClr val="006298"/>
    <a:srgbClr val="FFFFFF"/>
    <a:srgbClr val="3663A0"/>
    <a:srgbClr val="EF8124"/>
    <a:srgbClr val="F7821F"/>
    <a:srgbClr val="197D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2" autoAdjust="0"/>
    <p:restoredTop sz="94274" autoAdjust="0"/>
  </p:normalViewPr>
  <p:slideViewPr>
    <p:cSldViewPr snapToGrid="0" showGuides="1">
      <p:cViewPr varScale="1">
        <p:scale>
          <a:sx n="74" d="100"/>
          <a:sy n="74" d="100"/>
        </p:scale>
        <p:origin x="570" y="66"/>
      </p:cViewPr>
      <p:guideLst>
        <p:guide pos="3826"/>
        <p:guide orient="horz" pos="21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134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04.07.2023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04.07.2023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/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/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/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/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/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/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/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/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-1" fmla="*/ 6948025 w 7577047"/>
              <a:gd name="connsiteY0-2" fmla="*/ 0 h 5949573"/>
              <a:gd name="connsiteX1-3" fmla="*/ 7577047 w 7577047"/>
              <a:gd name="connsiteY1-4" fmla="*/ 11837 h 5949573"/>
              <a:gd name="connsiteX2-5" fmla="*/ 6304235 w 7577047"/>
              <a:gd name="connsiteY2-6" fmla="*/ 638503 h 5949573"/>
              <a:gd name="connsiteX3-7" fmla="*/ 6159164 w 7577047"/>
              <a:gd name="connsiteY3-8" fmla="*/ 903382 h 5949573"/>
              <a:gd name="connsiteX4-9" fmla="*/ 6161282 w 7577047"/>
              <a:gd name="connsiteY4-10" fmla="*/ 909843 h 5949573"/>
              <a:gd name="connsiteX5-11" fmla="*/ 6459895 w 7577047"/>
              <a:gd name="connsiteY5-12" fmla="*/ 956143 h 5949573"/>
              <a:gd name="connsiteX6-13" fmla="*/ 7577047 w 7577047"/>
              <a:gd name="connsiteY6-14" fmla="*/ 407003 h 5949573"/>
              <a:gd name="connsiteX7-15" fmla="*/ 7577047 w 7577047"/>
              <a:gd name="connsiteY7-16" fmla="*/ 3261454 h 5949573"/>
              <a:gd name="connsiteX8-17" fmla="*/ 2564157 w 7577047"/>
              <a:gd name="connsiteY8-18" fmla="*/ 5735814 h 5949573"/>
              <a:gd name="connsiteX9-19" fmla="*/ 233491 w 7577047"/>
              <a:gd name="connsiteY9-20" fmla="*/ 4944407 h 5949573"/>
              <a:gd name="connsiteX10-21" fmla="*/ 213372 w 7577047"/>
              <a:gd name="connsiteY10-22" fmla="*/ 4903490 h 5949573"/>
              <a:gd name="connsiteX11-23" fmla="*/ 1004379 w 7577047"/>
              <a:gd name="connsiteY11-24" fmla="*/ 2571260 h 5949573"/>
              <a:gd name="connsiteX12-25" fmla="*/ 2132121 w 7577047"/>
              <a:gd name="connsiteY12-26" fmla="*/ 2014584 h 5949573"/>
              <a:gd name="connsiteX13-27" fmla="*/ 2176595 w 7577047"/>
              <a:gd name="connsiteY13-28" fmla="*/ 2049039 h 5949573"/>
              <a:gd name="connsiteX14-29" fmla="*/ 2467796 w 7577047"/>
              <a:gd name="connsiteY14-30" fmla="*/ 2139486 h 5949573"/>
              <a:gd name="connsiteX15-31" fmla="*/ 2781234 w 7577047"/>
              <a:gd name="connsiteY15-32" fmla="*/ 2058730 h 5949573"/>
              <a:gd name="connsiteX16" fmla="*/ 6948025 w 7577047"/>
              <a:gd name="connsiteY16" fmla="*/ 0 h 5949573"/>
              <a:gd name="connsiteX0-33" fmla="*/ 6948025 w 7580006"/>
              <a:gd name="connsiteY0-34" fmla="*/ 0 h 5949573"/>
              <a:gd name="connsiteX1-35" fmla="*/ 7580006 w 7580006"/>
              <a:gd name="connsiteY1-36" fmla="*/ 0 h 5949573"/>
              <a:gd name="connsiteX2-37" fmla="*/ 6304235 w 7580006"/>
              <a:gd name="connsiteY2-38" fmla="*/ 638503 h 5949573"/>
              <a:gd name="connsiteX3-39" fmla="*/ 6159164 w 7580006"/>
              <a:gd name="connsiteY3-40" fmla="*/ 903382 h 5949573"/>
              <a:gd name="connsiteX4-41" fmla="*/ 6161282 w 7580006"/>
              <a:gd name="connsiteY4-42" fmla="*/ 909843 h 5949573"/>
              <a:gd name="connsiteX5-43" fmla="*/ 6459895 w 7580006"/>
              <a:gd name="connsiteY5-44" fmla="*/ 956143 h 5949573"/>
              <a:gd name="connsiteX6-45" fmla="*/ 7577047 w 7580006"/>
              <a:gd name="connsiteY6-46" fmla="*/ 407003 h 5949573"/>
              <a:gd name="connsiteX7-47" fmla="*/ 7577047 w 7580006"/>
              <a:gd name="connsiteY7-48" fmla="*/ 3261454 h 5949573"/>
              <a:gd name="connsiteX8-49" fmla="*/ 2564157 w 7580006"/>
              <a:gd name="connsiteY8-50" fmla="*/ 5735814 h 5949573"/>
              <a:gd name="connsiteX9-51" fmla="*/ 233491 w 7580006"/>
              <a:gd name="connsiteY9-52" fmla="*/ 4944407 h 5949573"/>
              <a:gd name="connsiteX10-53" fmla="*/ 213372 w 7580006"/>
              <a:gd name="connsiteY10-54" fmla="*/ 4903490 h 5949573"/>
              <a:gd name="connsiteX11-55" fmla="*/ 1004379 w 7580006"/>
              <a:gd name="connsiteY11-56" fmla="*/ 2571260 h 5949573"/>
              <a:gd name="connsiteX12-57" fmla="*/ 2132121 w 7580006"/>
              <a:gd name="connsiteY12-58" fmla="*/ 2014584 h 5949573"/>
              <a:gd name="connsiteX13-59" fmla="*/ 2176595 w 7580006"/>
              <a:gd name="connsiteY13-60" fmla="*/ 2049039 h 5949573"/>
              <a:gd name="connsiteX14-61" fmla="*/ 2467796 w 7580006"/>
              <a:gd name="connsiteY14-62" fmla="*/ 2139486 h 5949573"/>
              <a:gd name="connsiteX15-63" fmla="*/ 2781234 w 7580006"/>
              <a:gd name="connsiteY15-64" fmla="*/ 2058730 h 5949573"/>
              <a:gd name="connsiteX16-65" fmla="*/ 6948025 w 7580006"/>
              <a:gd name="connsiteY16-66" fmla="*/ 0 h 5949573"/>
              <a:gd name="connsiteX0-67" fmla="*/ 6948025 w 7585924"/>
              <a:gd name="connsiteY0-68" fmla="*/ 0 h 5949573"/>
              <a:gd name="connsiteX1-69" fmla="*/ 7585924 w 7585924"/>
              <a:gd name="connsiteY1-70" fmla="*/ 0 h 5949573"/>
              <a:gd name="connsiteX2-71" fmla="*/ 6304235 w 7585924"/>
              <a:gd name="connsiteY2-72" fmla="*/ 638503 h 5949573"/>
              <a:gd name="connsiteX3-73" fmla="*/ 6159164 w 7585924"/>
              <a:gd name="connsiteY3-74" fmla="*/ 903382 h 5949573"/>
              <a:gd name="connsiteX4-75" fmla="*/ 6161282 w 7585924"/>
              <a:gd name="connsiteY4-76" fmla="*/ 909843 h 5949573"/>
              <a:gd name="connsiteX5-77" fmla="*/ 6459895 w 7585924"/>
              <a:gd name="connsiteY5-78" fmla="*/ 956143 h 5949573"/>
              <a:gd name="connsiteX6-79" fmla="*/ 7577047 w 7585924"/>
              <a:gd name="connsiteY6-80" fmla="*/ 407003 h 5949573"/>
              <a:gd name="connsiteX7-81" fmla="*/ 7577047 w 7585924"/>
              <a:gd name="connsiteY7-82" fmla="*/ 3261454 h 5949573"/>
              <a:gd name="connsiteX8-83" fmla="*/ 2564157 w 7585924"/>
              <a:gd name="connsiteY8-84" fmla="*/ 5735814 h 5949573"/>
              <a:gd name="connsiteX9-85" fmla="*/ 233491 w 7585924"/>
              <a:gd name="connsiteY9-86" fmla="*/ 4944407 h 5949573"/>
              <a:gd name="connsiteX10-87" fmla="*/ 213372 w 7585924"/>
              <a:gd name="connsiteY10-88" fmla="*/ 4903490 h 5949573"/>
              <a:gd name="connsiteX11-89" fmla="*/ 1004379 w 7585924"/>
              <a:gd name="connsiteY11-90" fmla="*/ 2571260 h 5949573"/>
              <a:gd name="connsiteX12-91" fmla="*/ 2132121 w 7585924"/>
              <a:gd name="connsiteY12-92" fmla="*/ 2014584 h 5949573"/>
              <a:gd name="connsiteX13-93" fmla="*/ 2176595 w 7585924"/>
              <a:gd name="connsiteY13-94" fmla="*/ 2049039 h 5949573"/>
              <a:gd name="connsiteX14-95" fmla="*/ 2467796 w 7585924"/>
              <a:gd name="connsiteY14-96" fmla="*/ 2139486 h 5949573"/>
              <a:gd name="connsiteX15-97" fmla="*/ 2781234 w 7585924"/>
              <a:gd name="connsiteY15-98" fmla="*/ 2058730 h 5949573"/>
              <a:gd name="connsiteX16-99" fmla="*/ 6948025 w 7585924"/>
              <a:gd name="connsiteY16-100" fmla="*/ 0 h 59495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65" y="connsiteY16-6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/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/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/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/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/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/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/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/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/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/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/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/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/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/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/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/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/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/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/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/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/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/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/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/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/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/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/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/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/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/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/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/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/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/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/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/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/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/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/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/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/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/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/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/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/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/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/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/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/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/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/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/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/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/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/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/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/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/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/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/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/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/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/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/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/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/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/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/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/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/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/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/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/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/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/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/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/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/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/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/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/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/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/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/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79705" indent="-179705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/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/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/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79705" indent="-179705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/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/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/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/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/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/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/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/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/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79705" indent="-179705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/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79705" indent="-179705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/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/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/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/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/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/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/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/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/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/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/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/>
          <p:cNvSpPr>
            <a:spLocks noGrp="1"/>
          </p:cNvSpPr>
          <p:nvPr>
            <p:ph type="chart" sz="quarter" idx="32" hasCustomPrompt="1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grpSp>
        <p:nvGrpSpPr>
          <p:cNvPr id="41" name="Graphic 39"/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/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/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/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/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/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/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/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/>
          <p:cNvSpPr>
            <a:spLocks noGrp="1"/>
          </p:cNvSpPr>
          <p:nvPr>
            <p:ph type="tbl" sz="quarter" idx="17" hasCustomPrompt="1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/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/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/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/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/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/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/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/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/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/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/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/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/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/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/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/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/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/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/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/>
          <p:cNvSpPr>
            <a:spLocks noGrp="1"/>
          </p:cNvSpPr>
          <p:nvPr>
            <p:ph type="media" sz="quarter" idx="17" hasCustomPrompt="1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/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/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/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/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/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/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/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/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/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166" y="2187491"/>
            <a:ext cx="2528309" cy="787295"/>
          </a:xfrm>
        </p:spPr>
        <p:txBody>
          <a:bodyPr/>
          <a:lstStyle/>
          <a:p>
            <a:r>
              <a:rPr lang="en-US" dirty="0">
                <a:solidFill>
                  <a:srgbClr val="F7821F"/>
                </a:solidFill>
              </a:rPr>
              <a:t>GUIDE</a:t>
            </a:r>
            <a:endParaRPr lang="ru-RU" dirty="0">
              <a:solidFill>
                <a:srgbClr val="F7821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41199" y="3303470"/>
            <a:ext cx="4495195" cy="1075282"/>
          </a:xfrm>
        </p:spPr>
        <p:txBody>
          <a:bodyPr>
            <a:normAutofit lnSpcReduction="10000"/>
          </a:bodyPr>
          <a:lstStyle/>
          <a:p>
            <a:r>
              <a:rPr lang="de-DE" altLang="ru-RU" sz="3600" dirty="0"/>
              <a:t>SR Akuisisi Dan SR Retensi</a:t>
            </a:r>
            <a:endParaRPr lang="en-ID" altLang="ru-RU" sz="3600" dirty="0"/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l="14140" r="14140"/>
          <a:stretch>
            <a:fillRect/>
          </a:stretch>
        </p:blipFill>
        <p:spPr>
          <a:xfrm>
            <a:off x="4794421" y="0"/>
            <a:ext cx="7406455" cy="594957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484B1D-BF9A-45D2-A5D1-6FFD707952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497" t="22541" r="29635" b="3151"/>
          <a:stretch/>
        </p:blipFill>
        <p:spPr>
          <a:xfrm>
            <a:off x="327166" y="218264"/>
            <a:ext cx="1815921" cy="12968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10</a:t>
            </a:fld>
            <a:endParaRPr lang="ru-RU" dirty="0"/>
          </a:p>
        </p:txBody>
      </p:sp>
      <p:sp>
        <p:nvSpPr>
          <p:cNvPr id="4" name="Slide Number Placeholder 2"/>
          <p:cNvSpPr txBox="1"/>
          <p:nvPr/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95E168-DA5E-4888-8D8A-92B118324C14}" type="slidenum">
              <a:rPr lang="ru-RU" smtClean="0"/>
              <a:t>10</a:t>
            </a:fld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BEDC5F-C67E-46CC-A8C5-1CEDE9127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97" t="22541" r="29635" b="3151"/>
          <a:stretch/>
        </p:blipFill>
        <p:spPr>
          <a:xfrm>
            <a:off x="9559804" y="5827233"/>
            <a:ext cx="1103903" cy="7883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2695EC-F816-46AB-8F62-EC75EEFDFF79}"/>
              </a:ext>
            </a:extLst>
          </p:cNvPr>
          <p:cNvSpPr/>
          <p:nvPr/>
        </p:nvSpPr>
        <p:spPr>
          <a:xfrm>
            <a:off x="390479" y="256684"/>
            <a:ext cx="76845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Konfigurasi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ADO</a:t>
            </a:r>
          </a:p>
          <a:p>
            <a:pPr marL="342900" lvl="0" indent="-342900">
              <a:buAutoNum type="arabicPeriod"/>
            </a:pP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Add/Edit user</a:t>
            </a:r>
          </a:p>
          <a:p>
            <a:pPr marL="342900" lvl="0" indent="-342900">
              <a:buAutoNum type="arabicPeriod"/>
            </a:pP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Field ADO pada user </a:t>
            </a: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diisi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sesuai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nama-nama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03C0DE-C9D1-4C6D-8531-FF6A6C801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915" y="1180014"/>
            <a:ext cx="6692109" cy="48943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FA186DA-C836-4182-B81E-9EC69DD89C9B}"/>
              </a:ext>
            </a:extLst>
          </p:cNvPr>
          <p:cNvSpPr/>
          <p:nvPr/>
        </p:nvSpPr>
        <p:spPr>
          <a:xfrm>
            <a:off x="2550017" y="4250028"/>
            <a:ext cx="2249306" cy="257578"/>
          </a:xfrm>
          <a:prstGeom prst="roundRect">
            <a:avLst/>
          </a:prstGeom>
          <a:noFill/>
          <a:ln w="127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562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824" y="1437005"/>
            <a:ext cx="3967721" cy="1517650"/>
          </a:xfrm>
        </p:spPr>
        <p:txBody>
          <a:bodyPr/>
          <a:lstStyle/>
          <a:p>
            <a:r>
              <a:rPr lang="en-US" altLang="id-ID" sz="5400" dirty="0"/>
              <a:t>SR </a:t>
            </a:r>
            <a:r>
              <a:rPr lang="en-US" altLang="id-ID" sz="5400" dirty="0" err="1"/>
              <a:t>Retensi</a:t>
            </a:r>
            <a:endParaRPr lang="en-ID" altLang="id-ID" sz="5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380035-4AD6-4797-99BD-C2909FE7FD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97" t="22541" r="29635" b="3151"/>
          <a:stretch/>
        </p:blipFill>
        <p:spPr>
          <a:xfrm>
            <a:off x="95717" y="64396"/>
            <a:ext cx="1372475" cy="98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15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12</a:t>
            </a:fld>
            <a:endParaRPr lang="ru-RU" dirty="0"/>
          </a:p>
        </p:txBody>
      </p:sp>
      <p:sp>
        <p:nvSpPr>
          <p:cNvPr id="4" name="Slide Number Placeholder 2"/>
          <p:cNvSpPr txBox="1"/>
          <p:nvPr/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95E168-DA5E-4888-8D8A-92B118324C14}" type="slidenum">
              <a:rPr lang="ru-RU" smtClean="0"/>
              <a:t>12</a:t>
            </a:fld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BEDC5F-C67E-46CC-A8C5-1CEDE9127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97" t="22541" r="29635" b="3151"/>
          <a:stretch/>
        </p:blipFill>
        <p:spPr>
          <a:xfrm>
            <a:off x="9700455" y="5787779"/>
            <a:ext cx="1103903" cy="7883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2695EC-F816-46AB-8F62-EC75EEFDFF79}"/>
              </a:ext>
            </a:extLst>
          </p:cNvPr>
          <p:cNvSpPr/>
          <p:nvPr/>
        </p:nvSpPr>
        <p:spPr>
          <a:xfrm>
            <a:off x="390479" y="256684"/>
            <a:ext cx="7684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dirty="0">
                <a:solidFill>
                  <a:schemeClr val="dk1"/>
                </a:solidFill>
              </a:rPr>
              <a:t>Ketika Status done maka tidak bisa di edit</a:t>
            </a:r>
            <a:endParaRPr lang="en-US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F2B74F-A0CA-46D4-B824-786C10924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448" y="735758"/>
            <a:ext cx="5332479" cy="5263623"/>
          </a:xfrm>
          <a:prstGeom prst="rect">
            <a:avLst/>
          </a:prstGeom>
          <a:ln>
            <a:solidFill>
              <a:srgbClr val="008EDC"/>
            </a:solidFill>
          </a:ln>
        </p:spPr>
      </p:pic>
    </p:spTree>
    <p:extLst>
      <p:ext uri="{BB962C8B-B14F-4D97-AF65-F5344CB8AC3E}">
        <p14:creationId xmlns:p14="http://schemas.microsoft.com/office/powerpoint/2010/main" val="3303149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13</a:t>
            </a:fld>
            <a:endParaRPr lang="ru-RU" dirty="0"/>
          </a:p>
        </p:txBody>
      </p:sp>
      <p:sp>
        <p:nvSpPr>
          <p:cNvPr id="4" name="Slide Number Placeholder 2"/>
          <p:cNvSpPr txBox="1"/>
          <p:nvPr/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95E168-DA5E-4888-8D8A-92B118324C14}" type="slidenum">
              <a:rPr lang="ru-RU" smtClean="0"/>
              <a:t>13</a:t>
            </a:fld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BEDC5F-C67E-46CC-A8C5-1CEDE9127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97" t="22541" r="29635" b="3151"/>
          <a:stretch/>
        </p:blipFill>
        <p:spPr>
          <a:xfrm>
            <a:off x="9700455" y="5787779"/>
            <a:ext cx="1103903" cy="7883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2695EC-F816-46AB-8F62-EC75EEFDFF79}"/>
              </a:ext>
            </a:extLst>
          </p:cNvPr>
          <p:cNvSpPr/>
          <p:nvPr/>
        </p:nvSpPr>
        <p:spPr>
          <a:xfrm>
            <a:off x="390479" y="256684"/>
            <a:ext cx="7684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</a:rPr>
              <a:t>Field </a:t>
            </a:r>
            <a:r>
              <a:rPr lang="en-US" dirty="0" err="1">
                <a:solidFill>
                  <a:schemeClr val="dk1"/>
                </a:solidFill>
              </a:rPr>
              <a:t>Eskalasi</a:t>
            </a:r>
            <a:r>
              <a:rPr lang="en-US" dirty="0">
                <a:solidFill>
                  <a:schemeClr val="dk1"/>
                </a:solidFill>
              </a:rPr>
              <a:t>, Status </a:t>
            </a:r>
            <a:r>
              <a:rPr lang="en-US" dirty="0" err="1">
                <a:solidFill>
                  <a:schemeClr val="dk1"/>
                </a:solidFill>
              </a:rPr>
              <a:t>Eskalasi</a:t>
            </a:r>
            <a:r>
              <a:rPr lang="en-US" dirty="0">
                <a:solidFill>
                  <a:schemeClr val="dk1"/>
                </a:solidFill>
              </a:rPr>
              <a:t>, dan Kawasan </a:t>
            </a:r>
            <a:r>
              <a:rPr lang="en-US" dirty="0" err="1">
                <a:solidFill>
                  <a:schemeClr val="dk1"/>
                </a:solidFill>
              </a:rPr>
              <a:t>Bisnis</a:t>
            </a:r>
            <a:endParaRPr lang="en-US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02E9F3-C2F7-4A3B-A6D0-AFBFF319C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96" y="929351"/>
            <a:ext cx="4077269" cy="4858428"/>
          </a:xfrm>
          <a:prstGeom prst="rect">
            <a:avLst/>
          </a:prstGeom>
          <a:ln>
            <a:solidFill>
              <a:srgbClr val="008EDC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2EB11A-B616-42C7-B742-5570A8067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8335" y="929351"/>
            <a:ext cx="3600953" cy="3362794"/>
          </a:xfrm>
          <a:prstGeom prst="rect">
            <a:avLst/>
          </a:prstGeom>
          <a:ln>
            <a:solidFill>
              <a:srgbClr val="008EDC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098C38-70FB-4CFB-8353-0AE3F3A41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0235" y="320127"/>
            <a:ext cx="3896269" cy="5496692"/>
          </a:xfrm>
          <a:prstGeom prst="rect">
            <a:avLst/>
          </a:prstGeom>
          <a:ln>
            <a:solidFill>
              <a:srgbClr val="008EDC"/>
            </a:solidFill>
          </a:ln>
        </p:spPr>
      </p:pic>
    </p:spTree>
    <p:extLst>
      <p:ext uri="{BB962C8B-B14F-4D97-AF65-F5344CB8AC3E}">
        <p14:creationId xmlns:p14="http://schemas.microsoft.com/office/powerpoint/2010/main" val="1736246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14</a:t>
            </a:fld>
            <a:endParaRPr lang="ru-RU" dirty="0"/>
          </a:p>
        </p:txBody>
      </p:sp>
      <p:sp>
        <p:nvSpPr>
          <p:cNvPr id="4" name="Slide Number Placeholder 2"/>
          <p:cNvSpPr txBox="1"/>
          <p:nvPr/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95E168-DA5E-4888-8D8A-92B118324C14}" type="slidenum">
              <a:rPr lang="ru-RU" smtClean="0"/>
              <a:t>14</a:t>
            </a:fld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BEDC5F-C67E-46CC-A8C5-1CEDE9127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97" t="22541" r="29635" b="3151"/>
          <a:stretch/>
        </p:blipFill>
        <p:spPr>
          <a:xfrm>
            <a:off x="9700455" y="5787779"/>
            <a:ext cx="1103903" cy="7883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FE6C03-90E6-45D0-B231-384E6D33A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01" y="676056"/>
            <a:ext cx="10593278" cy="532521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9A9D2DB-EB35-4722-A7A4-BEDEBF228427}"/>
              </a:ext>
            </a:extLst>
          </p:cNvPr>
          <p:cNvSpPr/>
          <p:nvPr/>
        </p:nvSpPr>
        <p:spPr>
          <a:xfrm>
            <a:off x="485801" y="126054"/>
            <a:ext cx="7684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</a:rPr>
              <a:t>Filter Assignment Group ADO</a:t>
            </a:r>
            <a:endParaRPr lang="en-US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705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15</a:t>
            </a:fld>
            <a:endParaRPr lang="ru-RU" dirty="0"/>
          </a:p>
        </p:txBody>
      </p:sp>
      <p:sp>
        <p:nvSpPr>
          <p:cNvPr id="4" name="Slide Number Placeholder 2"/>
          <p:cNvSpPr txBox="1"/>
          <p:nvPr/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95E168-DA5E-4888-8D8A-92B118324C14}" type="slidenum">
              <a:rPr lang="ru-RU" smtClean="0"/>
              <a:t>15</a:t>
            </a:fld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BEDC5F-C67E-46CC-A8C5-1CEDE9127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97" t="22541" r="29635" b="3151"/>
          <a:stretch/>
        </p:blipFill>
        <p:spPr>
          <a:xfrm>
            <a:off x="9700455" y="5787779"/>
            <a:ext cx="1103903" cy="7883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5FAB3CD-5E63-49A0-B7E1-C728FA62C229}"/>
              </a:ext>
            </a:extLst>
          </p:cNvPr>
          <p:cNvSpPr/>
          <p:nvPr/>
        </p:nvSpPr>
        <p:spPr>
          <a:xfrm>
            <a:off x="390479" y="256684"/>
            <a:ext cx="76845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 Region :</a:t>
            </a:r>
          </a:p>
          <a:p>
            <a:pPr lvl="0"/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</a:t>
            </a: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Region, </a:t>
            </a: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contoh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login </a:t>
            </a: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/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Username : admin.region4</a:t>
            </a:r>
          </a:p>
          <a:p>
            <a:pPr lvl="0"/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Password : </a:t>
            </a: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estim</a:t>
            </a:r>
            <a:endParaRPr lang="en-US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953A8A-2345-43F2-81B0-072DAB9DA504}"/>
              </a:ext>
            </a:extLst>
          </p:cNvPr>
          <p:cNvSpPr/>
          <p:nvPr/>
        </p:nvSpPr>
        <p:spPr>
          <a:xfrm>
            <a:off x="10099031" y="2721500"/>
            <a:ext cx="19600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Akan </a:t>
            </a: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menampilkan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tiket-tiket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Akuisisi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sesuai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region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6B43FB-9A60-4A77-BA86-51A87090D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78" y="1457013"/>
            <a:ext cx="9450947" cy="4475668"/>
          </a:xfrm>
          <a:prstGeom prst="rect">
            <a:avLst/>
          </a:prstGeom>
          <a:ln>
            <a:solidFill>
              <a:srgbClr val="008EDC"/>
            </a:solidFill>
          </a:ln>
        </p:spPr>
      </p:pic>
    </p:spTree>
    <p:extLst>
      <p:ext uri="{BB962C8B-B14F-4D97-AF65-F5344CB8AC3E}">
        <p14:creationId xmlns:p14="http://schemas.microsoft.com/office/powerpoint/2010/main" val="2270767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16</a:t>
            </a:fld>
            <a:endParaRPr lang="ru-RU" dirty="0"/>
          </a:p>
        </p:txBody>
      </p:sp>
      <p:sp>
        <p:nvSpPr>
          <p:cNvPr id="4" name="Slide Number Placeholder 2"/>
          <p:cNvSpPr txBox="1"/>
          <p:nvPr/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95E168-DA5E-4888-8D8A-92B118324C14}" type="slidenum">
              <a:rPr lang="ru-RU" smtClean="0"/>
              <a:t>16</a:t>
            </a:fld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BEDC5F-C67E-46CC-A8C5-1CEDE9127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97" t="22541" r="29635" b="3151"/>
          <a:stretch/>
        </p:blipFill>
        <p:spPr>
          <a:xfrm>
            <a:off x="9559804" y="5827233"/>
            <a:ext cx="1103903" cy="7883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2695EC-F816-46AB-8F62-EC75EEFDFF79}"/>
              </a:ext>
            </a:extLst>
          </p:cNvPr>
          <p:cNvSpPr/>
          <p:nvPr/>
        </p:nvSpPr>
        <p:spPr>
          <a:xfrm>
            <a:off x="390479" y="256684"/>
            <a:ext cx="76845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SPV ADO : </a:t>
            </a:r>
          </a:p>
          <a:p>
            <a:pPr lvl="0"/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</a:t>
            </a: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SPV </a:t>
            </a: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masing-masing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6BF9A2-76B4-45C0-B662-FE675045BC65}"/>
              </a:ext>
            </a:extLst>
          </p:cNvPr>
          <p:cNvSpPr/>
          <p:nvPr/>
        </p:nvSpPr>
        <p:spPr>
          <a:xfrm>
            <a:off x="9896730" y="2829830"/>
            <a:ext cx="21357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Akan </a:t>
            </a: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menampilkan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tiket-tiket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Akuisisi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sesuai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B6B908-CE06-4876-A48D-7E7188A37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24" y="1338304"/>
            <a:ext cx="9297862" cy="4478515"/>
          </a:xfrm>
          <a:prstGeom prst="rect">
            <a:avLst/>
          </a:prstGeom>
          <a:ln>
            <a:solidFill>
              <a:srgbClr val="008EDC"/>
            </a:solidFill>
          </a:ln>
        </p:spPr>
      </p:pic>
    </p:spTree>
    <p:extLst>
      <p:ext uri="{BB962C8B-B14F-4D97-AF65-F5344CB8AC3E}">
        <p14:creationId xmlns:p14="http://schemas.microsoft.com/office/powerpoint/2010/main" val="744112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17</a:t>
            </a:fld>
            <a:endParaRPr lang="ru-RU" dirty="0"/>
          </a:p>
        </p:txBody>
      </p:sp>
      <p:sp>
        <p:nvSpPr>
          <p:cNvPr id="4" name="Slide Number Placeholder 2"/>
          <p:cNvSpPr txBox="1"/>
          <p:nvPr/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95E168-DA5E-4888-8D8A-92B118324C14}" type="slidenum">
              <a:rPr lang="ru-RU" smtClean="0"/>
              <a:t>17</a:t>
            </a:fld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BEDC5F-C67E-46CC-A8C5-1CEDE9127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97" t="22541" r="29635" b="3151"/>
          <a:stretch/>
        </p:blipFill>
        <p:spPr>
          <a:xfrm>
            <a:off x="9559804" y="5827233"/>
            <a:ext cx="1103903" cy="7883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2695EC-F816-46AB-8F62-EC75EEFDFF79}"/>
              </a:ext>
            </a:extLst>
          </p:cNvPr>
          <p:cNvSpPr/>
          <p:nvPr/>
        </p:nvSpPr>
        <p:spPr>
          <a:xfrm>
            <a:off x="390479" y="256684"/>
            <a:ext cx="7684573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/>
              <a:t>Field Program yang </a:t>
            </a:r>
            <a:r>
              <a:rPr lang="en-US" dirty="0" err="1"/>
              <a:t>berjalan</a:t>
            </a:r>
            <a:r>
              <a:rPr lang="en-US" dirty="0"/>
              <a:t> ( Dropdown )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pilihan</a:t>
            </a:r>
            <a:r>
              <a:rPr lang="en-US" dirty="0"/>
              <a:t> :</a:t>
            </a:r>
          </a:p>
          <a:p>
            <a:pPr marL="457200" lvl="0" indent="-342900">
              <a:spcBef>
                <a:spcPts val="1200"/>
              </a:spcBef>
              <a:buSzPts val="1800"/>
              <a:buChar char="●"/>
            </a:pPr>
            <a:r>
              <a:rPr lang="en-US" dirty="0"/>
              <a:t>Issuing</a:t>
            </a:r>
          </a:p>
          <a:p>
            <a:pPr marL="457200" lvl="0" indent="-342900">
              <a:buSzPts val="1800"/>
              <a:buChar char="●"/>
            </a:pPr>
            <a:r>
              <a:rPr lang="en-US" dirty="0"/>
              <a:t>Acquiring</a:t>
            </a:r>
          </a:p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b="1" dirty="0"/>
              <a:t>Issuing</a:t>
            </a:r>
            <a:r>
              <a:rPr lang="en-US" dirty="0"/>
              <a:t> </a:t>
            </a:r>
            <a:r>
              <a:rPr lang="en-US" dirty="0" err="1"/>
              <a:t>tambahkan</a:t>
            </a:r>
            <a:r>
              <a:rPr lang="en-US" dirty="0"/>
              <a:t> field Detail Program ( Text Area ) field mandatory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30C427-9065-4B26-9720-CB0BC7420DF9}"/>
              </a:ext>
            </a:extLst>
          </p:cNvPr>
          <p:cNvGrpSpPr/>
          <p:nvPr/>
        </p:nvGrpSpPr>
        <p:grpSpPr>
          <a:xfrm>
            <a:off x="1007375" y="2467187"/>
            <a:ext cx="8445717" cy="2426783"/>
            <a:chOff x="762677" y="2557341"/>
            <a:chExt cx="6668431" cy="174331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C54962F-4E52-4E26-9D23-362A538FB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677" y="2557341"/>
              <a:ext cx="6668431" cy="1743318"/>
            </a:xfrm>
            <a:prstGeom prst="rect">
              <a:avLst/>
            </a:prstGeom>
            <a:ln>
              <a:solidFill>
                <a:srgbClr val="008EDC"/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1A60FC5-02DD-4A99-837A-9C28F26D77BE}"/>
                </a:ext>
              </a:extLst>
            </p:cNvPr>
            <p:cNvSpPr/>
            <p:nvPr/>
          </p:nvSpPr>
          <p:spPr>
            <a:xfrm>
              <a:off x="4232765" y="3116687"/>
              <a:ext cx="3095314" cy="425003"/>
            </a:xfrm>
            <a:prstGeom prst="rect">
              <a:avLst/>
            </a:prstGeom>
            <a:noFill/>
            <a:ln w="12700" cap="flat">
              <a:solidFill>
                <a:srgbClr val="7FC6ED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9A75524-6135-451D-8480-D3AF69B350DC}"/>
                </a:ext>
              </a:extLst>
            </p:cNvPr>
            <p:cNvSpPr/>
            <p:nvPr/>
          </p:nvSpPr>
          <p:spPr>
            <a:xfrm>
              <a:off x="798350" y="3541690"/>
              <a:ext cx="6246393" cy="758969"/>
            </a:xfrm>
            <a:prstGeom prst="rect">
              <a:avLst/>
            </a:prstGeom>
            <a:noFill/>
            <a:ln w="12700" cap="flat">
              <a:solidFill>
                <a:srgbClr val="7FC6ED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en-US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F63671A3-3FB1-4BEB-B340-3B5699F5E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156" y="2276314"/>
            <a:ext cx="2419688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14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18</a:t>
            </a:fld>
            <a:endParaRPr lang="ru-RU" dirty="0"/>
          </a:p>
        </p:txBody>
      </p:sp>
      <p:sp>
        <p:nvSpPr>
          <p:cNvPr id="4" name="Slide Number Placeholder 2"/>
          <p:cNvSpPr txBox="1"/>
          <p:nvPr/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95E168-DA5E-4888-8D8A-92B118324C14}" type="slidenum">
              <a:rPr lang="ru-RU" smtClean="0"/>
              <a:t>18</a:t>
            </a:fld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BEDC5F-C67E-46CC-A8C5-1CEDE9127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97" t="22541" r="29635" b="3151"/>
          <a:stretch/>
        </p:blipFill>
        <p:spPr>
          <a:xfrm>
            <a:off x="9559804" y="5827233"/>
            <a:ext cx="1103903" cy="7883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2695EC-F816-46AB-8F62-EC75EEFDFF79}"/>
              </a:ext>
            </a:extLst>
          </p:cNvPr>
          <p:cNvSpPr/>
          <p:nvPr/>
        </p:nvSpPr>
        <p:spPr>
          <a:xfrm>
            <a:off x="390479" y="256684"/>
            <a:ext cx="9873983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dirty="0" err="1"/>
              <a:t>Jika</a:t>
            </a:r>
            <a:r>
              <a:rPr lang="en-US" dirty="0"/>
              <a:t> EDC Error </a:t>
            </a:r>
            <a:r>
              <a:rPr lang="en-US" dirty="0" err="1"/>
              <a:t>tambahkan</a:t>
            </a:r>
            <a:r>
              <a:rPr lang="en-US" dirty="0"/>
              <a:t> </a:t>
            </a:r>
            <a:r>
              <a:rPr lang="en-US" dirty="0" err="1"/>
              <a:t>deskripsi</a:t>
            </a:r>
            <a:r>
              <a:rPr lang="en-US" dirty="0"/>
              <a:t> </a:t>
            </a:r>
          </a:p>
          <a:p>
            <a:pPr lvl="0" algn="just">
              <a:spcBef>
                <a:spcPts val="1200"/>
              </a:spcBef>
              <a:spcAft>
                <a:spcPts val="1200"/>
              </a:spcAft>
            </a:pPr>
            <a:r>
              <a:rPr lang="en-US" dirty="0" err="1"/>
              <a:t>Permasalahan</a:t>
            </a:r>
            <a:r>
              <a:rPr lang="en-US" dirty="0"/>
              <a:t> dana : </a:t>
            </a:r>
            <a:r>
              <a:rPr lang="en-US" dirty="0" err="1"/>
              <a:t>Diganti</a:t>
            </a:r>
            <a:r>
              <a:rPr lang="en-US" dirty="0"/>
              <a:t> </a:t>
            </a:r>
            <a:r>
              <a:rPr lang="en-US" dirty="0" err="1"/>
              <a:t>Permasalahan</a:t>
            </a:r>
            <a:r>
              <a:rPr lang="en-US" dirty="0"/>
              <a:t> Non </a:t>
            </a:r>
            <a:r>
              <a:rPr lang="en-US" dirty="0" err="1"/>
              <a:t>teknis</a:t>
            </a:r>
            <a:r>
              <a:rPr lang="en-US" dirty="0"/>
              <a:t>  dan </a:t>
            </a:r>
            <a:r>
              <a:rPr lang="en-US" dirty="0" err="1"/>
              <a:t>ditambahkan</a:t>
            </a:r>
            <a:r>
              <a:rPr lang="en-US" dirty="0"/>
              <a:t> drop down yang </a:t>
            </a:r>
            <a:r>
              <a:rPr lang="en-US" dirty="0" err="1"/>
              <a:t>isinya</a:t>
            </a:r>
            <a:endParaRPr lang="en-US" dirty="0"/>
          </a:p>
          <a:p>
            <a:pPr marL="342900" lvl="0" algn="just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dirty="0" err="1"/>
              <a:t>Bisnis</a:t>
            </a:r>
            <a:r>
              <a:rPr lang="en-US" dirty="0"/>
              <a:t> MTI</a:t>
            </a:r>
          </a:p>
          <a:p>
            <a:pPr marL="342900" lvl="0" algn="just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dirty="0" err="1"/>
              <a:t>Perlu</a:t>
            </a:r>
            <a:r>
              <a:rPr lang="en-US" dirty="0"/>
              <a:t> follow up </a:t>
            </a:r>
            <a:r>
              <a:rPr lang="en-US" dirty="0" err="1"/>
              <a:t>Kanwil</a:t>
            </a:r>
            <a:r>
              <a:rPr lang="en-US" dirty="0"/>
              <a:t> </a:t>
            </a:r>
          </a:p>
          <a:p>
            <a:pPr marL="342900" lvl="0" algn="just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dirty="0" err="1"/>
              <a:t>Perlu</a:t>
            </a:r>
            <a:r>
              <a:rPr lang="en-US" dirty="0"/>
              <a:t> Follow up TBRS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3671A3-3FB1-4BEB-B340-3B5699F5E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64" y="3088228"/>
            <a:ext cx="3768447" cy="3590410"/>
          </a:xfrm>
          <a:prstGeom prst="rect">
            <a:avLst/>
          </a:prstGeom>
          <a:ln>
            <a:solidFill>
              <a:srgbClr val="7FC6ED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28C63C-2B39-4877-85D6-2C5599F34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470" y="3552081"/>
            <a:ext cx="4487539" cy="2275152"/>
          </a:xfrm>
          <a:prstGeom prst="rect">
            <a:avLst/>
          </a:prstGeom>
          <a:ln>
            <a:solidFill>
              <a:srgbClr val="7FC6ED"/>
            </a:solidFill>
          </a:ln>
        </p:spPr>
      </p:pic>
    </p:spTree>
    <p:extLst>
      <p:ext uri="{BB962C8B-B14F-4D97-AF65-F5344CB8AC3E}">
        <p14:creationId xmlns:p14="http://schemas.microsoft.com/office/powerpoint/2010/main" val="1697654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824" y="1437005"/>
            <a:ext cx="3967721" cy="1517650"/>
          </a:xfrm>
        </p:spPr>
        <p:txBody>
          <a:bodyPr/>
          <a:lstStyle/>
          <a:p>
            <a:r>
              <a:rPr lang="en-US" altLang="id-ID" sz="5400" dirty="0"/>
              <a:t>SR </a:t>
            </a:r>
            <a:r>
              <a:rPr lang="en-US" altLang="id-ID" sz="5400" dirty="0" err="1"/>
              <a:t>Akuisisi</a:t>
            </a:r>
            <a:endParaRPr lang="en-ID" altLang="id-ID" sz="5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380035-4AD6-4797-99BD-C2909FE7FD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97" t="22541" r="29635" b="3151"/>
          <a:stretch/>
        </p:blipFill>
        <p:spPr>
          <a:xfrm>
            <a:off x="95717" y="64396"/>
            <a:ext cx="1372475" cy="9801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3</a:t>
            </a:fld>
            <a:endParaRPr lang="ru-RU" dirty="0"/>
          </a:p>
        </p:txBody>
      </p:sp>
      <p:sp>
        <p:nvSpPr>
          <p:cNvPr id="4" name="Slide Number Placeholder 2"/>
          <p:cNvSpPr txBox="1"/>
          <p:nvPr/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95E168-DA5E-4888-8D8A-92B118324C14}" type="slidenum">
              <a:rPr lang="ru-RU" smtClean="0"/>
              <a:t>3</a:t>
            </a:fld>
            <a:endParaRPr lang="ru-RU" dirty="0"/>
          </a:p>
        </p:txBody>
      </p:sp>
      <p:sp>
        <p:nvSpPr>
          <p:cNvPr id="11" name="Text Box 32">
            <a:extLst>
              <a:ext uri="{FF2B5EF4-FFF2-40B4-BE49-F238E27FC236}">
                <a16:creationId xmlns:a16="http://schemas.microsoft.com/office/drawing/2014/main" id="{DD48B46A-1737-4DF4-8B79-544FA55AA463}"/>
              </a:ext>
            </a:extLst>
          </p:cNvPr>
          <p:cNvSpPr txBox="1"/>
          <p:nvPr/>
        </p:nvSpPr>
        <p:spPr>
          <a:xfrm>
            <a:off x="223860" y="242438"/>
            <a:ext cx="9911813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alt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Kolom</a:t>
            </a:r>
            <a:r>
              <a:rPr lang="en-US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ADO pada Show SR </a:t>
            </a:r>
            <a:r>
              <a:rPr lang="en-US" alt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Akuisisi</a:t>
            </a:r>
            <a:endParaRPr lang="en-ID" altLang="en-US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BEDC5F-C67E-46CC-A8C5-1CEDE9127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97" t="22541" r="29635" b="3151"/>
          <a:stretch/>
        </p:blipFill>
        <p:spPr>
          <a:xfrm>
            <a:off x="9559804" y="5827233"/>
            <a:ext cx="1103903" cy="7883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52EF57-6BBE-489B-A1BF-6329CB39D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51" y="725817"/>
            <a:ext cx="9718630" cy="510141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4</a:t>
            </a:fld>
            <a:endParaRPr lang="ru-RU" dirty="0"/>
          </a:p>
        </p:txBody>
      </p:sp>
      <p:sp>
        <p:nvSpPr>
          <p:cNvPr id="4" name="Slide Number Placeholder 2"/>
          <p:cNvSpPr txBox="1"/>
          <p:nvPr/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95E168-DA5E-4888-8D8A-92B118324C14}" type="slidenum">
              <a:rPr lang="ru-RU" smtClean="0"/>
              <a:t>4</a:t>
            </a:fld>
            <a:endParaRPr lang="ru-RU" dirty="0"/>
          </a:p>
        </p:txBody>
      </p:sp>
      <p:sp>
        <p:nvSpPr>
          <p:cNvPr id="11" name="Text Box 32">
            <a:extLst>
              <a:ext uri="{FF2B5EF4-FFF2-40B4-BE49-F238E27FC236}">
                <a16:creationId xmlns:a16="http://schemas.microsoft.com/office/drawing/2014/main" id="{DD48B46A-1737-4DF4-8B79-544FA55AA463}"/>
              </a:ext>
            </a:extLst>
          </p:cNvPr>
          <p:cNvSpPr txBox="1"/>
          <p:nvPr/>
        </p:nvSpPr>
        <p:spPr>
          <a:xfrm>
            <a:off x="223861" y="242438"/>
            <a:ext cx="4026168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Filter ADO pada Field Assignment Group</a:t>
            </a:r>
            <a:endParaRPr lang="en-ID" altLang="en-US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BEDC5F-C67E-46CC-A8C5-1CEDE9127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97" t="22541" r="29635" b="3151"/>
          <a:stretch/>
        </p:blipFill>
        <p:spPr>
          <a:xfrm>
            <a:off x="9559804" y="5827233"/>
            <a:ext cx="1103903" cy="78832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B72F7CB-907D-4BE4-8CE6-2A765011D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07" y="1654695"/>
            <a:ext cx="7556895" cy="37987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743F20-4ADE-4CBC-B5A2-7CE63F858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9180" y="517256"/>
            <a:ext cx="4454620" cy="33135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EF2A22-94E5-4DB1-B399-DC2A377A0098}"/>
              </a:ext>
            </a:extLst>
          </p:cNvPr>
          <p:cNvSpPr/>
          <p:nvPr/>
        </p:nvSpPr>
        <p:spPr>
          <a:xfrm>
            <a:off x="6941713" y="3296992"/>
            <a:ext cx="3039414" cy="528033"/>
          </a:xfrm>
          <a:prstGeom prst="rect">
            <a:avLst/>
          </a:prstGeom>
          <a:noFill/>
          <a:ln w="285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7EB82B-BC1A-49E8-ADC7-C4FE657E6599}"/>
              </a:ext>
            </a:extLst>
          </p:cNvPr>
          <p:cNvCxnSpPr>
            <a:stCxn id="6" idx="1"/>
          </p:cNvCxnSpPr>
          <p:nvPr/>
        </p:nvCxnSpPr>
        <p:spPr>
          <a:xfrm flipH="1">
            <a:off x="2408349" y="3561009"/>
            <a:ext cx="4533364" cy="457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172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5</a:t>
            </a:fld>
            <a:endParaRPr lang="ru-RU" dirty="0"/>
          </a:p>
        </p:txBody>
      </p:sp>
      <p:sp>
        <p:nvSpPr>
          <p:cNvPr id="4" name="Slide Number Placeholder 2"/>
          <p:cNvSpPr txBox="1"/>
          <p:nvPr/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95E168-DA5E-4888-8D8A-92B118324C14}" type="slidenum">
              <a:rPr lang="ru-RU" smtClean="0"/>
              <a:t>5</a:t>
            </a:fld>
            <a:endParaRPr lang="ru-RU" dirty="0"/>
          </a:p>
        </p:txBody>
      </p:sp>
      <p:sp>
        <p:nvSpPr>
          <p:cNvPr id="11" name="Text Box 32">
            <a:extLst>
              <a:ext uri="{FF2B5EF4-FFF2-40B4-BE49-F238E27FC236}">
                <a16:creationId xmlns:a16="http://schemas.microsoft.com/office/drawing/2014/main" id="{DD48B46A-1737-4DF4-8B79-544FA55AA463}"/>
              </a:ext>
            </a:extLst>
          </p:cNvPr>
          <p:cNvSpPr txBox="1"/>
          <p:nvPr/>
        </p:nvSpPr>
        <p:spPr>
          <a:xfrm>
            <a:off x="223861" y="242438"/>
            <a:ext cx="4026168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Field Region, Area, </a:t>
            </a:r>
            <a:r>
              <a:rPr lang="en-US" alt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Cabang</a:t>
            </a:r>
            <a:endParaRPr lang="en-ID" altLang="en-US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BEDC5F-C67E-46CC-A8C5-1CEDE9127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97" t="22541" r="29635" b="3151"/>
          <a:stretch/>
        </p:blipFill>
        <p:spPr>
          <a:xfrm>
            <a:off x="9559804" y="5827233"/>
            <a:ext cx="1103903" cy="78832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DFEFB0D-D2EE-4CBC-B7A5-0F3564BC6EA0}"/>
              </a:ext>
            </a:extLst>
          </p:cNvPr>
          <p:cNvGrpSpPr/>
          <p:nvPr/>
        </p:nvGrpSpPr>
        <p:grpSpPr>
          <a:xfrm>
            <a:off x="1243179" y="744235"/>
            <a:ext cx="6863703" cy="5105513"/>
            <a:chOff x="1243179" y="744235"/>
            <a:chExt cx="6863703" cy="510551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9743F20-4ADE-4CBC-B5A2-7CE63F858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3179" y="744235"/>
              <a:ext cx="6863703" cy="510551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6EF2A22-94E5-4DB1-B399-DC2A377A0098}"/>
                </a:ext>
              </a:extLst>
            </p:cNvPr>
            <p:cNvSpPr/>
            <p:nvPr/>
          </p:nvSpPr>
          <p:spPr>
            <a:xfrm>
              <a:off x="2758440" y="3970020"/>
              <a:ext cx="5280660" cy="1130014"/>
            </a:xfrm>
            <a:prstGeom prst="rect">
              <a:avLst/>
            </a:pr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01640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6</a:t>
            </a:fld>
            <a:endParaRPr lang="ru-RU" dirty="0"/>
          </a:p>
        </p:txBody>
      </p:sp>
      <p:sp>
        <p:nvSpPr>
          <p:cNvPr id="4" name="Slide Number Placeholder 2"/>
          <p:cNvSpPr txBox="1"/>
          <p:nvPr/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95E168-DA5E-4888-8D8A-92B118324C14}" type="slidenum">
              <a:rPr lang="ru-RU" smtClean="0"/>
              <a:t>6</a:t>
            </a:fld>
            <a:endParaRPr lang="ru-RU" dirty="0"/>
          </a:p>
        </p:txBody>
      </p:sp>
      <p:sp>
        <p:nvSpPr>
          <p:cNvPr id="11" name="Text Box 32">
            <a:extLst>
              <a:ext uri="{FF2B5EF4-FFF2-40B4-BE49-F238E27FC236}">
                <a16:creationId xmlns:a16="http://schemas.microsoft.com/office/drawing/2014/main" id="{DD48B46A-1737-4DF4-8B79-544FA55AA463}"/>
              </a:ext>
            </a:extLst>
          </p:cNvPr>
          <p:cNvSpPr txBox="1"/>
          <p:nvPr/>
        </p:nvSpPr>
        <p:spPr>
          <a:xfrm>
            <a:off x="223860" y="242438"/>
            <a:ext cx="7294540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Field </a:t>
            </a:r>
            <a:r>
              <a:rPr lang="en-US" alt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Eskalasi</a:t>
            </a:r>
            <a:r>
              <a:rPr lang="en-US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dan Status </a:t>
            </a:r>
            <a:r>
              <a:rPr lang="en-US" alt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Eskalasi</a:t>
            </a:r>
            <a:r>
              <a:rPr lang="en-US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jika</a:t>
            </a:r>
            <a:r>
              <a:rPr lang="en-US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Status </a:t>
            </a:r>
            <a:r>
              <a:rPr lang="en-US" alt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diisi</a:t>
            </a:r>
            <a:r>
              <a:rPr lang="en-US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“</a:t>
            </a:r>
            <a:r>
              <a:rPr lang="en-US" alt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Belum</a:t>
            </a:r>
            <a:r>
              <a:rPr lang="en-US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Berminat</a:t>
            </a:r>
            <a:r>
              <a:rPr lang="en-US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”</a:t>
            </a:r>
            <a:endParaRPr lang="en-ID" altLang="en-US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BEDC5F-C67E-46CC-A8C5-1CEDE9127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97" t="22541" r="29635" b="3151"/>
          <a:stretch/>
        </p:blipFill>
        <p:spPr>
          <a:xfrm>
            <a:off x="9559804" y="5827233"/>
            <a:ext cx="1103903" cy="78832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54FE49-EB8A-4F56-B22E-26FB5B28A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996" y="1226929"/>
            <a:ext cx="6960004" cy="35830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3B8709A-B11D-4F3C-AC2B-698CD5DD48F6}"/>
              </a:ext>
            </a:extLst>
          </p:cNvPr>
          <p:cNvSpPr/>
          <p:nvPr/>
        </p:nvSpPr>
        <p:spPr>
          <a:xfrm>
            <a:off x="1397000" y="3530600"/>
            <a:ext cx="3721100" cy="1168400"/>
          </a:xfrm>
          <a:prstGeom prst="rect">
            <a:avLst/>
          </a:prstGeom>
          <a:noFill/>
          <a:ln w="285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123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7</a:t>
            </a:fld>
            <a:endParaRPr lang="ru-RU" dirty="0"/>
          </a:p>
        </p:txBody>
      </p:sp>
      <p:sp>
        <p:nvSpPr>
          <p:cNvPr id="4" name="Slide Number Placeholder 2"/>
          <p:cNvSpPr txBox="1"/>
          <p:nvPr/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95E168-DA5E-4888-8D8A-92B118324C14}" type="slidenum">
              <a:rPr lang="ru-RU" smtClean="0"/>
              <a:t>7</a:t>
            </a:fld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BEDC5F-C67E-46CC-A8C5-1CEDE9127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97" t="22541" r="29635" b="3151"/>
          <a:stretch/>
        </p:blipFill>
        <p:spPr>
          <a:xfrm>
            <a:off x="9559804" y="5827233"/>
            <a:ext cx="1103903" cy="7883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834D0B-BA8D-463F-9822-0482D9EB8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43" y="720233"/>
            <a:ext cx="5830114" cy="50965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2695EC-F816-46AB-8F62-EC75EEFDFF79}"/>
              </a:ext>
            </a:extLst>
          </p:cNvPr>
          <p:cNvSpPr/>
          <p:nvPr/>
        </p:nvSpPr>
        <p:spPr>
          <a:xfrm>
            <a:off x="6426200" y="810475"/>
            <a:ext cx="5473700" cy="4739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Merchant </a:t>
            </a: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saat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POS ( Dropdown ) </a:t>
            </a: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pilihan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</a:p>
          <a:p>
            <a:pPr marL="457200" lvl="0" indent="-320357">
              <a:spcBef>
                <a:spcPts val="1200"/>
              </a:spcBef>
              <a:buClr>
                <a:schemeClr val="dk1"/>
              </a:buClr>
              <a:buSzPct val="100000"/>
              <a:buChar char="●"/>
            </a:pP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</a:t>
            </a:r>
            <a:endParaRPr lang="en-US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20357">
              <a:buClr>
                <a:schemeClr val="dk1"/>
              </a:buClr>
              <a:buSzPct val="100000"/>
              <a:buChar char="●"/>
            </a:pP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endParaRPr lang="en-US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6843" lvl="0">
              <a:buClr>
                <a:schemeClr val="dk1"/>
              </a:buClr>
              <a:buSzPct val="100000"/>
            </a:pPr>
            <a:endParaRPr lang="en-US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Clr>
                <a:schemeClr val="dk1"/>
              </a:buClr>
              <a:buSzPct val="100000"/>
            </a:pP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Jika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tambahkan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field Nama POS yang </a:t>
            </a: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saat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 Text )</a:t>
            </a:r>
          </a:p>
          <a:p>
            <a:pPr lvl="0">
              <a:spcBef>
                <a:spcPts val="1200"/>
              </a:spcBef>
            </a:pP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Merchant </a:t>
            </a: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tertarik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ditawarkan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POS ( Dropdown )</a:t>
            </a:r>
          </a:p>
          <a:p>
            <a:pPr marL="457200" lvl="0" indent="-320357">
              <a:spcBef>
                <a:spcPts val="1200"/>
              </a:spcBef>
              <a:buClr>
                <a:schemeClr val="dk1"/>
              </a:buClr>
              <a:buSzPct val="100000"/>
              <a:buChar char="●"/>
            </a:pP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</a:t>
            </a:r>
            <a:endParaRPr lang="en-US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20357">
              <a:buClr>
                <a:schemeClr val="dk1"/>
              </a:buClr>
              <a:buSzPct val="100000"/>
              <a:buChar char="●"/>
            </a:pP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endParaRPr lang="en-US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spcBef>
                <a:spcPts val="1200"/>
              </a:spcBef>
            </a:pP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Jika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tambahkan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Field Kawasan </a:t>
            </a: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Bisnis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 mandatory ), </a:t>
            </a: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nanti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muncul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kawasan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 ADO </a:t>
            </a: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nya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dipilihan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tambahkan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pilihan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“Kawasan </a:t>
            </a: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Ada </a:t>
            </a: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Dilist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lvl="0">
              <a:spcBef>
                <a:spcPts val="1200"/>
              </a:spcBef>
              <a:spcAft>
                <a:spcPts val="1200"/>
              </a:spcAft>
            </a:pPr>
            <a:endParaRPr lang="en-US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009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8</a:t>
            </a:fld>
            <a:endParaRPr lang="ru-RU" dirty="0"/>
          </a:p>
        </p:txBody>
      </p:sp>
      <p:sp>
        <p:nvSpPr>
          <p:cNvPr id="4" name="Slide Number Placeholder 2"/>
          <p:cNvSpPr txBox="1"/>
          <p:nvPr/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95E168-DA5E-4888-8D8A-92B118324C14}" type="slidenum">
              <a:rPr lang="ru-RU" smtClean="0"/>
              <a:t>8</a:t>
            </a:fld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BEDC5F-C67E-46CC-A8C5-1CEDE9127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97" t="22541" r="29635" b="3151"/>
          <a:stretch/>
        </p:blipFill>
        <p:spPr>
          <a:xfrm>
            <a:off x="9559804" y="5827233"/>
            <a:ext cx="1103903" cy="7883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2695EC-F816-46AB-8F62-EC75EEFDFF79}"/>
              </a:ext>
            </a:extLst>
          </p:cNvPr>
          <p:cNvSpPr/>
          <p:nvPr/>
        </p:nvSpPr>
        <p:spPr>
          <a:xfrm>
            <a:off x="390479" y="256684"/>
            <a:ext cx="76845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 Region :</a:t>
            </a:r>
          </a:p>
          <a:p>
            <a:pPr lvl="0"/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</a:t>
            </a: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Region, </a:t>
            </a: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contoh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login </a:t>
            </a: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/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Username : admin.region1</a:t>
            </a:r>
          </a:p>
          <a:p>
            <a:pPr lvl="0"/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Password : </a:t>
            </a: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estim</a:t>
            </a:r>
            <a:endParaRPr lang="en-US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F24B6D-766E-467F-9723-1E2577294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41" y="1479152"/>
            <a:ext cx="9350063" cy="45202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6BF9A2-76B4-45C0-B662-FE675045BC65}"/>
              </a:ext>
            </a:extLst>
          </p:cNvPr>
          <p:cNvSpPr/>
          <p:nvPr/>
        </p:nvSpPr>
        <p:spPr>
          <a:xfrm>
            <a:off x="9841426" y="2721500"/>
            <a:ext cx="18337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Akan </a:t>
            </a: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menampilkan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tiket-tiket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retensi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sesuai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region</a:t>
            </a:r>
          </a:p>
        </p:txBody>
      </p:sp>
    </p:spTree>
    <p:extLst>
      <p:ext uri="{BB962C8B-B14F-4D97-AF65-F5344CB8AC3E}">
        <p14:creationId xmlns:p14="http://schemas.microsoft.com/office/powerpoint/2010/main" val="3407981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9</a:t>
            </a:fld>
            <a:endParaRPr lang="ru-RU" dirty="0"/>
          </a:p>
        </p:txBody>
      </p:sp>
      <p:sp>
        <p:nvSpPr>
          <p:cNvPr id="4" name="Slide Number Placeholder 2"/>
          <p:cNvSpPr txBox="1"/>
          <p:nvPr/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95E168-DA5E-4888-8D8A-92B118324C14}" type="slidenum">
              <a:rPr lang="ru-RU" smtClean="0"/>
              <a:t>9</a:t>
            </a:fld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BEDC5F-C67E-46CC-A8C5-1CEDE9127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97" t="22541" r="29635" b="3151"/>
          <a:stretch/>
        </p:blipFill>
        <p:spPr>
          <a:xfrm>
            <a:off x="9559804" y="5827233"/>
            <a:ext cx="1103903" cy="7883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2695EC-F816-46AB-8F62-EC75EEFDFF79}"/>
              </a:ext>
            </a:extLst>
          </p:cNvPr>
          <p:cNvSpPr/>
          <p:nvPr/>
        </p:nvSpPr>
        <p:spPr>
          <a:xfrm>
            <a:off x="390479" y="256684"/>
            <a:ext cx="76845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SPV ADO : </a:t>
            </a:r>
          </a:p>
          <a:p>
            <a:pPr lvl="0"/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</a:t>
            </a: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SPV </a:t>
            </a: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masing-masing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6BF9A2-76B4-45C0-B662-FE675045BC65}"/>
              </a:ext>
            </a:extLst>
          </p:cNvPr>
          <p:cNvSpPr/>
          <p:nvPr/>
        </p:nvSpPr>
        <p:spPr>
          <a:xfrm>
            <a:off x="9457386" y="2829830"/>
            <a:ext cx="21357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Akan </a:t>
            </a: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menampilkan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tiket-tiket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retensi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  </a:t>
            </a: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sesuai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6E68F3-D43E-4BEF-B079-C773612F1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28" y="1088180"/>
            <a:ext cx="9148113" cy="440663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5861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Estim Template</Template>
  <TotalTime>2191</TotalTime>
  <Words>304</Words>
  <Application>Microsoft Office PowerPoint</Application>
  <PresentationFormat>Widescreen</PresentationFormat>
  <Paragraphs>78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SimSun</vt:lpstr>
      <vt:lpstr>Arial</vt:lpstr>
      <vt:lpstr>Calibri</vt:lpstr>
      <vt:lpstr>Century Gothic</vt:lpstr>
      <vt:lpstr>Times New Roman</vt:lpstr>
      <vt:lpstr>Office Theme</vt:lpstr>
      <vt:lpstr>GUIDE</vt:lpstr>
      <vt:lpstr>SR Akuisisi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SR Retensi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 GUIDE</dc:title>
  <dc:creator>Ainun Fata Umarella</dc:creator>
  <cp:lastModifiedBy>ASUS</cp:lastModifiedBy>
  <cp:revision>179</cp:revision>
  <dcterms:created xsi:type="dcterms:W3CDTF">2021-07-27T10:15:00Z</dcterms:created>
  <dcterms:modified xsi:type="dcterms:W3CDTF">2023-07-04T07:07:36Z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  <property fmtid="{D5CDD505-2E9C-101B-9397-08002B2CF9AE}" pid="3" name="KSOProductBuildVer">
    <vt:lpwstr>1033-11.2.0.10223</vt:lpwstr>
  </property>
</Properties>
</file>